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8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7D81382-9C44-4F04-B022-A6590DD0214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21445A4-7A8C-4481-B779-065DC7D1619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u="sng" dirty="0" smtClean="0"/>
              <a:t>Agenda</a:t>
            </a:r>
          </a:p>
          <a:p>
            <a:pPr marL="18288" indent="0">
              <a:buNone/>
            </a:pPr>
            <a:r>
              <a:rPr lang="en-US" sz="3600" dirty="0" smtClean="0"/>
              <a:t>1. Pink Sheets</a:t>
            </a:r>
          </a:p>
          <a:p>
            <a:pPr marL="384048" lvl="1" indent="0">
              <a:buNone/>
            </a:pPr>
            <a:r>
              <a:rPr lang="en-US" sz="3400" dirty="0" smtClean="0"/>
              <a:t>	Collect: Stew Cat is the </a:t>
            </a:r>
            <a:r>
              <a:rPr lang="en-US" sz="3400" dirty="0" err="1" smtClean="0"/>
              <a:t>d’jumbi</a:t>
            </a:r>
            <a:endParaRPr lang="en-US" sz="3400" dirty="0" smtClean="0"/>
          </a:p>
          <a:p>
            <a:pPr marL="18288" indent="0">
              <a:buNone/>
            </a:pPr>
            <a:r>
              <a:rPr lang="en-US" sz="3600" dirty="0" smtClean="0"/>
              <a:t>2. Safe Routes to School Survey</a:t>
            </a:r>
          </a:p>
          <a:p>
            <a:pPr marL="18288" indent="0">
              <a:buNone/>
            </a:pPr>
            <a:r>
              <a:rPr lang="en-US" sz="3600" dirty="0" smtClean="0"/>
              <a:t>3. Argumentative Writing</a:t>
            </a:r>
            <a:endParaRPr lang="en-US" sz="3600" u="sng" dirty="0"/>
          </a:p>
          <a:p>
            <a:pPr marL="384048" lvl="1" indent="0">
              <a:buNone/>
            </a:pPr>
            <a:r>
              <a:rPr lang="en-US" sz="3400" dirty="0" smtClean="0"/>
              <a:t>	Revisions?</a:t>
            </a:r>
          </a:p>
          <a:p>
            <a:pPr marL="384048" lvl="1" indent="0">
              <a:buNone/>
            </a:pPr>
            <a:r>
              <a:rPr lang="en-US" sz="3400" dirty="0" smtClean="0"/>
              <a:t>	Introductions/Conclusions</a:t>
            </a:r>
          </a:p>
          <a:p>
            <a:pPr marL="384048" lvl="1" indent="0">
              <a:buNone/>
            </a:pPr>
            <a:r>
              <a:rPr lang="en-US" sz="3400" dirty="0" smtClean="0"/>
              <a:t>	Final Draft</a:t>
            </a:r>
          </a:p>
          <a:p>
            <a:pPr marL="384048" lvl="1" indent="0">
              <a:buNone/>
            </a:pPr>
            <a:endParaRPr lang="en-US" sz="3600" dirty="0"/>
          </a:p>
          <a:p>
            <a:r>
              <a:rPr lang="en-US" sz="3600" b="1" u="sng" dirty="0" smtClean="0"/>
              <a:t>Homework</a:t>
            </a:r>
          </a:p>
          <a:p>
            <a:pPr marL="761238" indent="-742950">
              <a:buAutoNum type="arabicPeriod"/>
            </a:pPr>
            <a:r>
              <a:rPr lang="en-US" sz="3600" dirty="0" smtClean="0"/>
              <a:t>Socratic Seminar Pre-work</a:t>
            </a:r>
          </a:p>
          <a:p>
            <a:pPr marL="761238" indent="-742950">
              <a:buAutoNum type="arabicPeriod"/>
            </a:pPr>
            <a:r>
              <a:rPr lang="en-US" sz="3600" dirty="0" smtClean="0"/>
              <a:t>Argumentative Writing- Final Draft is due on Friday 5/2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en-US" dirty="0" smtClean="0"/>
              <a:t>Language Arts- Wednesday 4/30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Agenda</a:t>
            </a:r>
          </a:p>
          <a:p>
            <a:pPr marL="18288" indent="0">
              <a:buNone/>
            </a:pPr>
            <a:r>
              <a:rPr lang="en-US" sz="3600" dirty="0" smtClean="0"/>
              <a:t>1. Pink Sheets</a:t>
            </a:r>
          </a:p>
          <a:p>
            <a:pPr marL="18288" indent="0">
              <a:buNone/>
            </a:pPr>
            <a:r>
              <a:rPr lang="en-US" sz="3600" dirty="0" smtClean="0"/>
              <a:t>2. Accordion Project</a:t>
            </a:r>
          </a:p>
          <a:p>
            <a:pPr marL="384048" lvl="1" indent="0">
              <a:buNone/>
            </a:pPr>
            <a:r>
              <a:rPr lang="en-US" sz="3400" dirty="0" smtClean="0"/>
              <a:t>	Cut and glue pictures</a:t>
            </a:r>
          </a:p>
          <a:p>
            <a:pPr marL="384048" lvl="1" indent="0">
              <a:buNone/>
            </a:pPr>
            <a:r>
              <a:rPr lang="en-US" sz="3400" dirty="0" smtClean="0"/>
              <a:t>	Finish writing</a:t>
            </a:r>
          </a:p>
          <a:p>
            <a:pPr marL="18288" indent="0">
              <a:buNone/>
            </a:pPr>
            <a:endParaRPr lang="en-US" sz="3600" dirty="0"/>
          </a:p>
          <a:p>
            <a:r>
              <a:rPr lang="en-US" sz="3600" b="1" u="sng" dirty="0" smtClean="0"/>
              <a:t>Homework</a:t>
            </a:r>
          </a:p>
          <a:p>
            <a:pPr marL="18288" indent="0">
              <a:buNone/>
            </a:pPr>
            <a:r>
              <a:rPr lang="en-US" sz="3600" dirty="0" smtClean="0"/>
              <a:t>1. Accordion Project- due tomorrow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en-US" dirty="0" smtClean="0"/>
              <a:t>Social Studies- Wednesday 4/30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 IDEC format, write a paragraph responding to the following prompt:  </a:t>
            </a:r>
            <a:r>
              <a:rPr lang="en-US" sz="2800" b="1" dirty="0" smtClean="0"/>
              <a:t>What is the significance of the achievement in today’s world?</a:t>
            </a:r>
          </a:p>
          <a:p>
            <a:endParaRPr lang="en-US" sz="2800" b="1" dirty="0"/>
          </a:p>
          <a:p>
            <a:r>
              <a:rPr lang="en-US" sz="2800" b="1" u="sng" dirty="0" smtClean="0"/>
              <a:t>Helpful Hints: </a:t>
            </a:r>
            <a:r>
              <a:rPr lang="en-US" sz="2800" b="1" dirty="0" smtClean="0"/>
              <a:t>How are we benefitting from that invention or idea today?  Where have you seen that invention be used?  What if that invention or idea wouldn’t have been discovered or created?</a:t>
            </a:r>
          </a:p>
          <a:p>
            <a:endParaRPr lang="en-US" sz="2800" dirty="0"/>
          </a:p>
          <a:p>
            <a:r>
              <a:rPr lang="en-US" sz="2800" u="sng" dirty="0" smtClean="0"/>
              <a:t>Remember: </a:t>
            </a:r>
            <a:r>
              <a:rPr lang="en-US" sz="2800" dirty="0" smtClean="0"/>
              <a:t>Introduction, Detail, Evidence/Example, Elaborate, Detail, Evidence/Example, Elaborate, Conclusion= IDEC</a:t>
            </a:r>
          </a:p>
          <a:p>
            <a:endParaRPr lang="en-US" dirty="0"/>
          </a:p>
          <a:p>
            <a:pPr marL="1828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7543800" cy="762000"/>
          </a:xfrm>
        </p:spPr>
        <p:txBody>
          <a:bodyPr/>
          <a:lstStyle/>
          <a:p>
            <a:r>
              <a:rPr lang="en-US" dirty="0" smtClean="0"/>
              <a:t>Accordion Project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92500"/>
          </a:bodyPr>
          <a:lstStyle/>
          <a:p>
            <a:r>
              <a:rPr lang="en-US" sz="3600" b="1" u="sng" dirty="0" smtClean="0"/>
              <a:t>Agenda</a:t>
            </a:r>
          </a:p>
          <a:p>
            <a:pPr marL="18288" indent="0">
              <a:buNone/>
            </a:pPr>
            <a:r>
              <a:rPr lang="en-US" sz="3600" dirty="0" smtClean="0"/>
              <a:t>1. TC Weekly</a:t>
            </a:r>
          </a:p>
          <a:p>
            <a:pPr marL="18288" indent="0">
              <a:buNone/>
            </a:pPr>
            <a:r>
              <a:rPr lang="en-US" sz="3600" dirty="0" smtClean="0"/>
              <a:t>2. Study Hall</a:t>
            </a:r>
          </a:p>
          <a:p>
            <a:pPr marL="18288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*Roots and Affixes 16 is due tomorrow</a:t>
            </a:r>
          </a:p>
          <a:p>
            <a:pPr marL="18288" indent="0">
              <a:buNone/>
            </a:pPr>
            <a:r>
              <a:rPr lang="en-US" sz="3600" dirty="0"/>
              <a:t>3</a:t>
            </a:r>
            <a:r>
              <a:rPr lang="en-US" sz="3600" dirty="0" smtClean="0"/>
              <a:t>. Binder Reminder at 11:19am</a:t>
            </a:r>
          </a:p>
          <a:p>
            <a:endParaRPr lang="en-US" sz="3600" dirty="0"/>
          </a:p>
          <a:p>
            <a:r>
              <a:rPr lang="en-US" sz="3600" b="1" u="sng" dirty="0" smtClean="0"/>
              <a:t>Homework</a:t>
            </a:r>
          </a:p>
          <a:p>
            <a:pPr marL="18288" indent="0">
              <a:buNone/>
            </a:pPr>
            <a:r>
              <a:rPr lang="en-US" sz="3600" dirty="0" smtClean="0"/>
              <a:t>1. Bring something to work on during class tomorrow…????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dirty="0" smtClean="0"/>
              <a:t>ELD- Wednesday 4/30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92500"/>
          </a:bodyPr>
          <a:lstStyle/>
          <a:p>
            <a:r>
              <a:rPr lang="en-US" sz="3600" b="1" u="sng" dirty="0" smtClean="0"/>
              <a:t>Agenda</a:t>
            </a:r>
          </a:p>
          <a:p>
            <a:pPr marL="18288" indent="0">
              <a:buNone/>
            </a:pPr>
            <a:r>
              <a:rPr lang="en-US" sz="3600" dirty="0" smtClean="0"/>
              <a:t>1. TC Weekly</a:t>
            </a:r>
          </a:p>
          <a:p>
            <a:pPr marL="18288" indent="0">
              <a:buNone/>
            </a:pPr>
            <a:r>
              <a:rPr lang="en-US" sz="3600" dirty="0" smtClean="0"/>
              <a:t>2. Study Hall</a:t>
            </a:r>
          </a:p>
          <a:p>
            <a:pPr marL="18288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*Roots and Affixes 16 is due tomorrow</a:t>
            </a:r>
          </a:p>
          <a:p>
            <a:pPr marL="18288" indent="0">
              <a:buNone/>
            </a:pPr>
            <a:r>
              <a:rPr lang="en-US" sz="3600" dirty="0"/>
              <a:t>3</a:t>
            </a:r>
            <a:r>
              <a:rPr lang="en-US" sz="3600" dirty="0" smtClean="0"/>
              <a:t>. Binder Reminder at 12:46pm</a:t>
            </a:r>
          </a:p>
          <a:p>
            <a:endParaRPr lang="en-US" sz="3600" dirty="0"/>
          </a:p>
          <a:p>
            <a:r>
              <a:rPr lang="en-US" sz="3600" b="1" u="sng" dirty="0" smtClean="0"/>
              <a:t>Homework</a:t>
            </a:r>
          </a:p>
          <a:p>
            <a:pPr marL="18288" indent="0">
              <a:buNone/>
            </a:pPr>
            <a:r>
              <a:rPr lang="en-US" sz="3600" dirty="0" smtClean="0"/>
              <a:t>1. Bring something to work on during class tomorrow…????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dirty="0" smtClean="0"/>
              <a:t>ELD- Wednesday 4/30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Agenda</a:t>
            </a:r>
          </a:p>
          <a:p>
            <a:pPr marL="18288" indent="0">
              <a:buNone/>
            </a:pPr>
            <a:r>
              <a:rPr lang="en-US" sz="3600" dirty="0" smtClean="0"/>
              <a:t>1. Pink Sheets</a:t>
            </a:r>
          </a:p>
          <a:p>
            <a:pPr marL="18288" indent="0">
              <a:buNone/>
            </a:pPr>
            <a:r>
              <a:rPr lang="en-US" sz="3600" dirty="0" smtClean="0"/>
              <a:t>2. Accordion Project</a:t>
            </a:r>
          </a:p>
          <a:p>
            <a:pPr marL="384048" lvl="1" indent="0">
              <a:buNone/>
            </a:pPr>
            <a:r>
              <a:rPr lang="en-US" sz="3400" dirty="0" smtClean="0"/>
              <a:t>	Cut and glue pictures</a:t>
            </a:r>
          </a:p>
          <a:p>
            <a:pPr marL="384048" lvl="1" indent="0">
              <a:buNone/>
            </a:pPr>
            <a:r>
              <a:rPr lang="en-US" sz="3400" dirty="0" smtClean="0"/>
              <a:t>	Finish writing</a:t>
            </a:r>
          </a:p>
          <a:p>
            <a:pPr marL="18288" indent="0">
              <a:buNone/>
            </a:pPr>
            <a:endParaRPr lang="en-US" sz="3600" dirty="0"/>
          </a:p>
          <a:p>
            <a:r>
              <a:rPr lang="en-US" sz="3600" b="1" u="sng" dirty="0" smtClean="0"/>
              <a:t>Homework</a:t>
            </a:r>
          </a:p>
          <a:p>
            <a:pPr marL="18288" indent="0">
              <a:buNone/>
            </a:pPr>
            <a:r>
              <a:rPr lang="en-US" sz="3600" dirty="0" smtClean="0"/>
              <a:t>1. Accordion Project- due tomorrow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en-US" dirty="0" smtClean="0"/>
              <a:t>Social Studies- Wednesday 4/30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427</TotalTime>
  <Words>141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Language Arts- Wednesday 4/30</vt:lpstr>
      <vt:lpstr>Social Studies- Wednesday 4/30</vt:lpstr>
      <vt:lpstr>Accordion Project Writing</vt:lpstr>
      <vt:lpstr>ELD- Wednesday 4/30</vt:lpstr>
      <vt:lpstr>ELD- Wednesday 4/30</vt:lpstr>
      <vt:lpstr>Social Studies- Wednesday 4/30</vt:lpstr>
    </vt:vector>
  </TitlesOfParts>
  <Company>LEUSD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Arts- Tuesday 4/29</dc:title>
  <dc:creator>Stacy Bush</dc:creator>
  <cp:lastModifiedBy>Amity Conkright</cp:lastModifiedBy>
  <cp:revision>10</cp:revision>
  <dcterms:created xsi:type="dcterms:W3CDTF">2014-04-29T13:50:49Z</dcterms:created>
  <dcterms:modified xsi:type="dcterms:W3CDTF">2014-05-01T19:50:38Z</dcterms:modified>
</cp:coreProperties>
</file>